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71" r:id="rId14"/>
    <p:sldId id="272" r:id="rId15"/>
    <p:sldId id="268" r:id="rId16"/>
    <p:sldId id="269" r:id="rId17"/>
    <p:sldId id="273" r:id="rId18"/>
    <p:sldId id="270" r:id="rId19"/>
    <p:sldId id="298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8" r:id="rId33"/>
    <p:sldId id="306" r:id="rId34"/>
    <p:sldId id="286" r:id="rId35"/>
    <p:sldId id="287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307" r:id="rId44"/>
    <p:sldId id="308" r:id="rId45"/>
    <p:sldId id="296" r:id="rId46"/>
    <p:sldId id="300" r:id="rId47"/>
    <p:sldId id="301" r:id="rId48"/>
    <p:sldId id="302" r:id="rId49"/>
    <p:sldId id="299" r:id="rId50"/>
    <p:sldId id="303" r:id="rId51"/>
    <p:sldId id="309" r:id="rId52"/>
    <p:sldId id="310" r:id="rId53"/>
    <p:sldId id="304" r:id="rId54"/>
    <p:sldId id="305" r:id="rId55"/>
    <p:sldId id="297" r:id="rId5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t-B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8A4EA00-E6EC-472F-B9DE-456C06D1D23F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C58E5DD-F86E-4630-A0C7-A901C1C9A569}" type="slidenum">
              <a:rPr lang="pt-BR" smtClean="0"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4608511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INTRODUÇÃO AO ESTUDO DAS EXPRESSÕES FACIAIS.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4" y="764704"/>
            <a:ext cx="757608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21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62473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118"/>
            <a:ext cx="5473177" cy="547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47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480719" cy="5328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35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48872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2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66080"/>
            <a:ext cx="6264696" cy="54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8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7114"/>
            <a:ext cx="6459864" cy="559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6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AMEAÇA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919" y="1600200"/>
            <a:ext cx="3508161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2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88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404813"/>
            <a:ext cx="45910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63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0" y="1268759"/>
            <a:ext cx="8424764" cy="42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9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57229"/>
            <a:ext cx="8229600" cy="394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36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88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0" y="1484784"/>
            <a:ext cx="8299316" cy="456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2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RAIVA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66" y="1628800"/>
            <a:ext cx="7793958" cy="455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9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8511"/>
            <a:ext cx="8229600" cy="432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8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6912768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16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MENTIRA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58" y="1600200"/>
            <a:ext cx="5621884" cy="4708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9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50784"/>
            <a:ext cx="6768751" cy="529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69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INSEGURANÇA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8802"/>
            <a:ext cx="5616624" cy="507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67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3443"/>
            <a:ext cx="6618774" cy="601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7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2" y="692696"/>
            <a:ext cx="746375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7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3277"/>
            <a:ext cx="5544616" cy="59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0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7" y="1357580"/>
            <a:ext cx="7914286" cy="428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73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357990"/>
            <a:ext cx="5400600" cy="591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7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VERGONHA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208912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3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88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Imagem 3" descr="Bill Clinton - aktuelle Themen, Nachrichten &amp; Bilder - Stuttgarter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6984776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5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80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9" y="1052736"/>
            <a:ext cx="850778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90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88672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4" y="742950"/>
            <a:ext cx="4758655" cy="556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9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dirty="0" smtClean="0">
                <a:solidFill>
                  <a:srgbClr val="FFFF00"/>
                </a:solidFill>
                <a:effectLst/>
              </a:rPr>
              <a:t>ANÁLISE DE RUGAS E MARCAS FACIAIS</a:t>
            </a:r>
            <a:endParaRPr lang="pt-BR" dirty="0">
              <a:solidFill>
                <a:srgbClr val="FFFF00"/>
              </a:solidFill>
              <a:effectLst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39" y="1916832"/>
            <a:ext cx="7454762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84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8" y="404664"/>
            <a:ext cx="744768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5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49" y="1052736"/>
            <a:ext cx="806937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86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34" y="1124744"/>
            <a:ext cx="757642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4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7404"/>
            <a:ext cx="7128792" cy="581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1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88672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33563"/>
            <a:ext cx="8136904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74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25476"/>
            <a:ext cx="7387371" cy="592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1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5" y="1052736"/>
            <a:ext cx="848881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0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5" y="620688"/>
            <a:ext cx="7635669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9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17" y="1105467"/>
            <a:ext cx="7709107" cy="377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275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395456"/>
            <a:ext cx="6392338" cy="584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799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80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4" y="1196752"/>
            <a:ext cx="783321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61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2" y="1124744"/>
            <a:ext cx="8560432" cy="449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2299"/>
            <a:ext cx="7391540" cy="579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93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78074"/>
            <a:ext cx="6942755" cy="600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9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8" y="1268760"/>
            <a:ext cx="861092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704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280920" cy="305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52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554548"/>
            <a:ext cx="6528625" cy="56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5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1628"/>
            <a:ext cx="7341598" cy="590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7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0" y="1340768"/>
            <a:ext cx="788370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459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38022"/>
            <a:ext cx="4032448" cy="601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37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Lingua Barack Obam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560840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6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88672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1" y="1196752"/>
            <a:ext cx="799727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06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ATRAVÉS DAS EXPRESSÕES FACIAIS, ANALISAMOS O ESTADO EMOCIONAL PRESENTE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2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88"/>
          </a:xfrm>
        </p:spPr>
        <p:txBody>
          <a:bodyPr/>
          <a:lstStyle/>
          <a:p>
            <a:endParaRPr lang="pt-BR" dirty="0" smtClean="0"/>
          </a:p>
          <a:p>
            <a:endParaRPr lang="pt-BR" dirty="0" smtClean="0"/>
          </a:p>
          <a:p>
            <a:pPr algn="ctr"/>
            <a:r>
              <a:rPr lang="pt-BR" sz="4000" b="1" dirty="0">
                <a:solidFill>
                  <a:srgbClr val="FFFF00"/>
                </a:solidFill>
                <a:latin typeface="+mj-lt"/>
              </a:rPr>
              <a:t>ATRAVÉS DAS </a:t>
            </a:r>
            <a:r>
              <a:rPr lang="pt-BR" sz="4000" b="1" dirty="0" smtClean="0">
                <a:solidFill>
                  <a:srgbClr val="FFFF00"/>
                </a:solidFill>
                <a:latin typeface="+mj-lt"/>
              </a:rPr>
              <a:t>MARCAS E RUGAS </a:t>
            </a:r>
            <a:r>
              <a:rPr lang="pt-BR" sz="4000" b="1" dirty="0">
                <a:solidFill>
                  <a:srgbClr val="FFFF00"/>
                </a:solidFill>
                <a:latin typeface="+mj-lt"/>
              </a:rPr>
              <a:t>FACIAIS, ANALISAMOS O ESTADO EMOCIONAL </a:t>
            </a:r>
            <a:r>
              <a:rPr lang="pt-BR" sz="4000" b="1" dirty="0" smtClean="0">
                <a:solidFill>
                  <a:srgbClr val="FFFF00"/>
                </a:solidFill>
                <a:latin typeface="+mj-lt"/>
              </a:rPr>
              <a:t>PASSADO</a:t>
            </a:r>
            <a:endParaRPr lang="pt-BR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203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80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01253"/>
            <a:ext cx="7776863" cy="279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692696"/>
            <a:ext cx="7200800" cy="590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pice">
  <a:themeElements>
    <a:clrScheme name="Áp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265</TotalTime>
  <Words>40</Words>
  <Application>Microsoft Office PowerPoint</Application>
  <PresentationFormat>Apresentação na tela (4:3)</PresentationFormat>
  <Paragraphs>16</Paragraphs>
  <Slides>55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56" baseType="lpstr">
      <vt:lpstr>Ápice</vt:lpstr>
      <vt:lpstr>INTRODUÇÃO AO ESTUDO DAS EXPRESSÕES FACIAIS.</vt:lpstr>
      <vt:lpstr>Apresentação do PowerPoint</vt:lpstr>
      <vt:lpstr>Apresentação do PowerPoint</vt:lpstr>
      <vt:lpstr>Apresentação do PowerPoint</vt:lpstr>
      <vt:lpstr>Apresentação do PowerPoint</vt:lpstr>
      <vt:lpstr>ATRAVÉS DAS EXPRESSÕES FACIAIS, ANALISAMOS O ESTADO EMOCIONAL PRESENTE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AMEAÇA</vt:lpstr>
      <vt:lpstr>Apresentação do PowerPoint</vt:lpstr>
      <vt:lpstr>Apresentação do PowerPoint</vt:lpstr>
      <vt:lpstr>Apresentação do PowerPoint</vt:lpstr>
      <vt:lpstr>RAIVA</vt:lpstr>
      <vt:lpstr>Apresentação do PowerPoint</vt:lpstr>
      <vt:lpstr>Apresentação do PowerPoint</vt:lpstr>
      <vt:lpstr>MENTIRA</vt:lpstr>
      <vt:lpstr>Apresentação do PowerPoint</vt:lpstr>
      <vt:lpstr>INSEGURANÇA</vt:lpstr>
      <vt:lpstr>Apresentação do PowerPoint</vt:lpstr>
      <vt:lpstr>Apresentação do PowerPoint</vt:lpstr>
      <vt:lpstr>Apresentação do PowerPoint</vt:lpstr>
      <vt:lpstr>Apresentação do PowerPoint</vt:lpstr>
      <vt:lpstr>VERGONHA</vt:lpstr>
      <vt:lpstr>Apresentação do PowerPoint</vt:lpstr>
      <vt:lpstr>Apresentação do PowerPoint</vt:lpstr>
      <vt:lpstr>Apresentação do PowerPoint</vt:lpstr>
      <vt:lpstr>ANÁLISE DE RUGAS E MARCAS FACIAIS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ANÁLISES DAS EXPRESSÕES FACIAIS E CORPORAIS.</dc:title>
  <dc:creator>edelton</dc:creator>
  <cp:lastModifiedBy>edelton</cp:lastModifiedBy>
  <cp:revision>43</cp:revision>
  <dcterms:created xsi:type="dcterms:W3CDTF">2020-04-05T11:58:49Z</dcterms:created>
  <dcterms:modified xsi:type="dcterms:W3CDTF">2020-04-08T18:14:03Z</dcterms:modified>
</cp:coreProperties>
</file>